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079313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91663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854990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880022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345623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42051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200003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349353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882973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146623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15127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5926DB0-5293-4614-B45B-287A59EC770D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442CD68-CB91-43CF-AC77-D31C1450D85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791956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png"/><Relationship Id="rId12" Type="http://schemas.openxmlformats.org/officeDocument/2006/relationships/image" Target="../media/image11.png"/><Relationship Id="rId2" Type="http://schemas.openxmlformats.org/officeDocument/2006/relationships/image" Target="../media/image1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0" Type="http://schemas.openxmlformats.org/officeDocument/2006/relationships/image" Target="../media/image9.png"/><Relationship Id="rId4" Type="http://schemas.openxmlformats.org/officeDocument/2006/relationships/image" Target="../media/image3.wmf"/><Relationship Id="rId9" Type="http://schemas.openxmlformats.org/officeDocument/2006/relationships/image" Target="../media/image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Guinea Ecuatorial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3314" name="Picture 2" descr="C:\Documents and Settings\Owner\Local Settings\Temporary Internet Files\Content.IE5\JZ1UHFCY\MC900359949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260648"/>
            <a:ext cx="1113673" cy="109887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5" name="Picture 3" descr="C:\Documents and Settings\Owner\Local Settings\Temporary Internet Files\Content.IE5\GWZLNIR3\MP900362666[1]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393731"/>
            <a:ext cx="1252195" cy="832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3317" name="Picture 5" descr="C:\Documents and Settings\Owner\Local Settings\Temporary Internet Files\Content.IE5\ID9TKFDP\MC900128855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71233" y="6137998"/>
            <a:ext cx="402589" cy="3377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0" name="Picture 2" descr="http://t3.gstatic.com/images?q=tbn:ANd9GcRFL2u7oC3i_3F1bkvOd8gjp2c6lZ0DXb2RgMSL49BmGpC9IRN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50" y="3572201"/>
            <a:ext cx="1761071" cy="13976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4" name="Picture 6" descr="http://t1.gstatic.com/images?q=tbn:ANd9GcTQdiNhS1dm647GDpNpgdLRJuZym0fVOLNxNVWbTZMJoRfrxxm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6489" y="1124744"/>
            <a:ext cx="2066925" cy="2219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8" descr="data:image/jpeg;base64,/9j/4AAQSkZJRgABAQAAAQABAAD/2wBDAAkGBwgHBgkIBwgKCgkLDRYPDQwMDRsUFRAWIB0iIiAdHx8kKDQsJCYxJx8fLT0tMTU3Ojo6Iys/RD84QzQ5Ojf/2wBDAQoKCg0MDRoPDxo3JR8lNzc3Nzc3Nzc3Nzc3Nzc3Nzc3Nzc3Nzc3Nzc3Nzc3Nzc3Nzc3Nzc3Nzc3Nzc3Nzc3Nzf/wAARCACBAMkDASIAAhEBAxEB/8QAGwAAAQUBAQAAAAAAAAAAAAAAAAECAwQFBgf/xABGEAACAQMCAwMHBwoFAwUAAAABAgMABBESIQUxQRMiURQyUmFxgZEjU3OhscHwBhUkMzRCcpKy0UNik+HxJaLCRGN0gtL/xAAaAQACAwEBAAAAAAAAAAAAAAAAAQIDBQQG/8QAKBEAAgIBBAEDBAMBAAAAAAAAAAECEQMEEiExQRMiUQUyYYEzcZGx/9oADAMBAAIRAxEAPwDTtbSPsELJGwZF27Mbd32VE3DTrZklUajkBoVIX1fj1Vctv2aL6Nf6RUlarxxkuTkx5p4/t/4mZx4ZgnTNpUgDHZKSPxtT4uGojB2KMdsgoMcsH8eqr1FJYIJ2WPV5Wqdf4iE28AUYhjIBG/Zr40/yeD5mP/TFVzBOrk+VuVaTVoZFOO9nA9WNqXsLnS36YdRbUD2Y257escvhU/0c5N2EHzMf+mtHYQfMx/6YqnP5VB/6mWUFG2jgU4IUkcvXy8aZZG9u7sxtJexIpAP6GCSDzIxzPdPsyKjKairaGo2W5/JLePXNHEq6guezHOq4uuHOEK9jhtJGYwMZAIztse8K6654TZ27pc3bgQ6FTsCMgsBzHXOK5WdJkuZNNtA8fakoFXRoGdl67gcz4jpXNh1cc0tsUW5MEscbZJayWrSRSQLGHIEiZiHLxwRW5Y8UhgtTDc2MM5AISTSur35G/t/5rEg1ht7dY1A2KkHry5VPXRPFDIvcilScXaYlva9pInZ28c0sYV9JjBJCgcx1GBXc8KhguuH2889lbrJIgLDsQN/Z4VzHAbxrPiUWFyszLE+w6nY+4kV2jXUSMQTy84hSQvtPSsz6i3aikdOnXF2Qz2VmGh/RIN5B/hL4H1VzXEb7sb+WytLS1M0du127XCpHGsQkZO7hGZmGnJ2wMjJ3rpLiVbloEi16DICZFBAxg8j1zy26Vl8T4VJMFha44c0CMXhgurETMpzq2OsZ9wrix0vuL2VJr7hUcUkyyI0wTAXyZNGexMwGoJy09ce6lk4rwaFJWuJHRYkdnYWKkHQFLBe7knvr03zS+TzSydrLd8LSUr2WZeFENjGNOdfgcY8Ktfm6+a3aQ33CjEVYljw7bBA1f4nUDf2Vc5Y/IFZOJcHeSzTVIjXkvZIr2KAq2dPeBXIBI2PI7b7ioLq7WP8AKluDx2sRSGOKaWc24OkPrH7sRAxoPnFftxdXgl0wiKXPB27LBjI4bnTvkY+U8d6dccI4hLewXUtxwqS5DYWZuGZdcAkYPaZFLfjDkqtxXgqcOXiDvItrJbSXUchsU78KKGLgac4wwx135Uy/4twmzluItMs0sMkMbJFZxHUZJBGMEjGzEZGcjw3FWj+TtyY2iMnBjGzmRl/NYwWIwWxr5kU5+A3chlLzcIYzArITwvOsE5IPym+SAaW/EOmQXHEuD2wnaaR1WASFmFihyUxrUYXcjUNuvTNR3vE+GcPju578mGG30lgbRNagqWJK6egUnAycdKvfmW/1SOLnhWqRdLn82bsBjY/Kb8vqFLc8H4jdhvKrrhc2vdtfDdWdsdZPAkU9+IXJWgmhe5tdMEMiNxCS0IaJBsqMdWy+rl665/yaD5iH+Qf2rojwq8l4hZRXVzaNbW8/bNHDZ9lqYowG+s+PhXNeRp87N/PUXs8ByRW37NF9Gv2CpKjtv2aL6NfsFSV6JdGcwooopiEbp7abNEs0ZSTOk4yPEeHspzdPbS1F8jM4WNlJNHCI5WkZ1jVQ7Y2IAzjpW/wL8n1lubmW4S5WMfqpe1YCTUAxKjwGcYI6HbxrWs7W1zFOgLGNs4zzHX6ia0DxKKRm1yXEQdSu5zp5eB2/2rP1vrVUFwdWn9Nu5Mg4jLaJc3aRSsZ2kWQozNqXKhc4J5YTptn21kL5SHjDKmgN3sHrjerN4I7yZZCuVQYQgkHwzn15P/NV47WKF0MYbI23ckcv9hVukwelBX2yGfLvn+EMQ32BrWItnvEe0f71ZiLmNTKAHxuBTumd6K60ihiozJJG6gakcMAwyCQcjIrt+CcUgv4dCKsU0fnRD7R4iuHqS3mkt50ngbRKhyG/v6q59TplmjXknjyODO/vX7NEk27rZ35cjSR20bQntE1NIMsx2Yn7unsxVSCZuJW9rO3ycLkZQHJJwcgnoOlateflcFT7O5VLkqGwt2UiSPUWOS587PtpIrWRVjjklUxoRhUj08uXWrlFR3se1FWSAxyJJaxRhxkEeaCD4+8Cop0uxJCBIjamILEY0HSdwOvsNX6hn8+H+P8A8WpqbBxIj28DhtTzIQQQdOQenhRLeolvLMqsTHsUIIIPrHQevw3pnEyQLYoEZxMukO5QE4PUA/ZVS/e5hXyi5s7M4AUg3Llcb9OzPIZ6eqmmn2FNdF7sC5zczFmxgBGKAevY0ptVYgGedx1UvsR4EYrN7S3ubuTy57VMAxERzsxLYwRuo6N9nhUkdvwrYxXQTI0r2dxgYO2Bv6vqocnYUi+sKQPCsYIBlJ3OehrhsCu6EsczQPE6yL2nnKcjzTXC5qUXfYGbBcRJbR6nxpRNWQdsgf3qZZEZQwYYIyDTbYfo8X0a/YKlHgK9MrozRutfEfGjWviPjS8xmjFADGde7uOfj7adrXxHxpGxlfb91OoATUviPjRqHpD40tFAEAtrcEEDly73Ll/amtbQHsweSkAd7wG1WcCmsBlP4vuooLIDaW5I5gAYwH2qwWXxHxqpKt8GlMKwEZ+TDnAA2543z53XwpsQv/KMv2Ji1HORuBzGMe3HuoHRd1L4j40Bl8R8aX3CkYhVJ228aCJ0/wCS9zmy7N3TRHcd0lsc1yfhn666HyiH56P+cVVtLZbWwsoQF7mgHHU43Pxq9geArzWomp5HJI0caaikM8oh+ej/AJxR28Pz0f8AOKfgeAowPAVTwWEflEPz0f8AMKjmng1wfLR+ef3h6LVYwPAVHMBrg2H6w/0mmqExrTWxwWliJU5BLA4PjSSSWsoAkeFwDnDEHH43qfajbwpcDKxazO57EnxIBoHkYxhYRjcd0VZpc0AVDJbxtCsZRVD8lGB5prhe1T0hXoMv6yH+P7jXBZq2FURZQtv2eL6NfsFVzDe9qzCcBC3mDquobcttvtNOMskVpb9lCZSwjDY/dXbJ9wNIs9z2wDwfJF3GoLvpGMH3n6hXpvBnDWt7z5YrKgZ3UoWY7KMbcuv30klvfs79ncqEZiVHUDB2zjodPuBFLHPdnswbc96Rlkz+6urukeIxSG5vdKnyYHIORuMd8AfVljQBcwQIwTk554xnanVUjluWutDw6YgThz17oI+JLD/6+urdAmFFFFSEFI3nJy5/dS02RQwCnPeyOfqNRYyO8jkmtnSCcQMRgyYzgU+FJEUiSRpDqJBI5DoPdVX82Q6AnaTdmEKaNWARjHL2GlPDk73y9wCc8pPHH9vroGXKnsrfyq9gt/nHAPs5n6garouhFQEnAABPM1sfksurjCnTnTGxz4VXmltxyY4q5JHXzbdlj5wVNUM/+F9IKl99eYfNGkLRVNOIwSFwmpsHChdzJ619Xr5VYilWWMOu2eYPMHqDQ4tCtElQz51w4H7/AF/hNTVFN58P0n/iaEMoI3FRHa5jj1n9pGRz0/uY6BvHmKjtTxvtohdLDoDgSNEB3l0bkZOxLdPCtfY0EDrT3AYlgeNsIPzgsYbftOyK4z3cH2eePbp5860eGm87AjiHZmYHGqMYDDHPHTrtVragY99DkBHL58J/9wfYa4Ku9m8+H6QfYa4KpwXAijbfs0X0a/0ipKrQXMaWy6icIiZOD4D+9TiRCoYMACMjNenTMwdRSa19JfjRrX0hQAN5yfjoaWmF11J3h16+qnal9IfGgBaKTWvpD40a19IfGiwFpG85Pb9xo1r6Q+NIzLrTvDr19RoAdRSa19IfGjWvpD40ALWjwSQ21yt2O0ZIXAlCLk6GVt8YycEA7dKy5GyhEbqrHYMd8HxxWhwMXQjldbm1XLBWBBJ25dfXXLrJVhZbgV5EdqLiG5iglt5FkjZ1IZDnIpvElaaEQozLI52AAwQOec9N65S74WbqIxvcQQtI+DPaqI5F5kEHlkbcweVW0tIIro4tYJUz50lwScY8Ceec591YKXRo7PydNbwJbxaUySeZJ3J8aiuUCkzw5EgK69B3YZ3267Z9fhWA6RFgBwq1C+ImUHPhyqK5iSWKJYrCCAmZMujRuQobLZyp2IGD1wdsGj3WHpx+TpfLYh5yyr4ZjO58BUc9wztEI49JL+dIQANj4b1nx2XDgp1w2hZt9o1AFVLqxg7ZTAvDgpk81oVO2B/ZvjQu+EDgvk3e2fXoNxag4yF3JPrxnb6/bVNX4hc3k8VtdwJDCFVn7DUS53I87oCtZwsl7Ex44cMYJIgG5xirv5NRWnD7GW2hYBEmdQWfUzDbck7k+s0nY3GKV2Wns+JOjf8AVNLlcdy3UAeGM5/HhVdJeJR4je5tlx5r3KEMw8NjgkeI5+qtXyiH5xfjTWlt2XDsrDIOCM70u+0Qv4KDJxFzC631my69tNufX111xWL707b+Vv713dwLNnjfSA/aDvoCrfEVwvyPpS/6j/3q2CVC3P4IbYDyeLl+rX7BSzmRYWaEAuB3Qc4NJbnFtER82v8ASKt8VtraC1tIu2jMs0LNKUbIOeWN+g9Q5V6Nyql8mYvLM5proailvuFBUMfO9Ic+fr5UPJdDISNT4ZG+NOc89+9ge+keGBzEWmGUUqO8OZxv7dqRLBNAXtHIxsevPOc+OaXuJKiSVrgSqFjBXSDgePUe4b1GZL0Yzbqcj4d0+vx0/Gl8jC9mvaE4Zjkjc5BG/wAdvdT4LNIJAyHkgUgjnzOfrp1ILRLDqMSmQd/G+RT8UdMUVNEAxTWA1pt1P2GnUjecnv8AspMYuKPZj30U0yxhtJkUHOOfX8EU3QinCnEkjVZZIHIU5OMZbJx02GCK3/yZFyVuDc27x7RgOVwkpwSWTfOMnG+KrcOgjupyryLoXGQDu2eg+FdLBLChMYeNVjGCAfNArK+oZqXpL9nbpcdveyAw36smmdWUyZwI8YH7o5+2prufiNlatcukV12aFmiiwjMQDsCxxzxz9dSXN0EhikZhHGXXSSCWb2AU5IDdMst2CIl3ihbH8zevwHSstdcna++BhE0m8k7xStukKAHA8W2OacXnt2XUTNE7BdRwGRjtv0xnr66uKihmdQNTbFqqXkeqeyi2MYdmK9SwGR7s9fHFFthVEVxe3NvM8c1pqRnCwtG5cuMDOoY7u5I5nI3qNJklePuzB2kGA0ZULz5k1PLmONp5JkMrIdCSNpGroBnfngVGbq6eGORbRXHaDvRzAg4J+uhK/ANpD4re9ctJPehZCSpWGPuadRK7Ek5xgE9Tv7HcOtJ5I7gLezIyXDjUoG+QOY/H91We92I4eNxqIMwyDjlT/wAnLlLqC7miWUI104AkjZG2CjzWAI3z9tJtidUWjaXWvV+cJceiEXHM/wC3wq6M+NFFRsrIrjlH9Iv21wVd7cbrH9In9Qrgqsh0Io2w/Rou/H+rX5zwH+SlZIyRqMGTyzryf+z1Ult+zw/RqfqFE0Ec6gSoGGCNzyzz+yvS7W12Z1idjCcY7AjpjX/+PZUoAAAVogAMAd/b/sq1Z8JglFs0FokbNA2q51EsH1bggncZHLpnaqu+e8MHO48D1FVYsim2vK/olKO2mNPnKcqRlhlSeYCk8wOjCnUh5J9JL/TFS1dHrkhIKKKKkRCkbzl/HSl6Z6Ujeen46UgFqJ7aB2LPCrMx8NzUvuq5Z8MtryJrjiKo1tEWIVs7nBBPswT7/ZVWbKsUHJk8cHklSNLhXALaCNJpbOHysBwW05Kqcd3PgQFyPGtWSzt7qARYQqoIGn931CsCVuEIYXi1h1YyZ7SUEBSc7/xLyPhWdHbRxzSxu/C4mOT2azurmTSrEMc88Fjy5adttvPym5ycm+zWjBRW1HWC00TRzXBEkokAB6KOgA6daqtbcQaR3SSMDtm0DPIchnbw+0VFwu1WJ4bpiFEgj0R9szgHQAdOo8sAeBOMnfNaN5NDDOI5JuzaYZGDucHkPiKhbZJKgjjvltDFrAlIIWQY232Pr2qhO0t7BOsj20s0ZkQANjs3B2xkdAy70+7n7SERRKFiJ0roz32I2A67DetJbSNhruQJZMlssOXI8vcPeKfSsjdujPsbCOORvK+wlLpgktqzuR15DGNvaKdPw+2MsbwokcgYAyxsNQ93I+/xq5+bLPGTbR5AxnTj3VQWGazcSy2kJdXA7WE9mpBflgnny3678qE2/INE6Q3gVHW6MhkJ7siaVxjbluKZw6C9njuwjLC63bFtMh37ij0fXViKe8zoNn3DybtR4j48z8KscH8/iH/yj/QlRbaCS9rFt14jCR2xE6AY0ow1e3cAfXVgtPMNMamJeruO97h95pY762kRHSZSkjBUboxPLHjUX52sTjE6nL6DjodufgO8u/rFO38FNErxiOJQCx+VQksck94Vwldx5TDdQLJbyCRO1Qah46wCPjXDfjlTj+QM2K3SS1jyWBKLuDv5o5GmtIkKo2mY60AwM7Y/5p0NrqijfXN3kTIVsDkPx/zQ9mwDP2twSByB3Nel5M46TgSMYULuxRmkACucqMqDn35rGlIkmkkAZA7lguo7VXt55Ld1SI3Q7QEFumDk7/D7KlhJkiVwjKCORG4qjDh2ZJTb7LMmTdBRroDhQmT/AIknM/5YqXWvpr8aUqe53T58nT/LFS6T6J+FXxfH7K2N1L6S/EUak9JfiKdpPon4UFSQdj8KmIqzIulnE77d7ShGT1+6oGdHkjHaXCbYJG2eY++rXk0hDDt5e8Meby3/AAKikWVC5zN8moywHnc+VQY0MLK5Zu2nA1b4OOhrRj41IlqLZVHZgEDXHkkH8YqusLqQTJIwHTTzqXTrUqRkdRjrSljjPiaGpyjyjbh4itxAqw26yXOliVXAUEZ3ydt/DPWkWV94riS3tJ3TXmQIUkOAGA3PJsc98Hrit38mircFtggA05VgPS1HOfWefvrRmgjmQpLErqwwQR0rz2bbHI0lRo45y2qzmLi5htViWS4gkl1DQNax90Hl6hQ89pokmkvrR535xxTou2RtqJzy61pQWENjd6Io7mV3KKHkwwVVyQAfeedaVsUuIVl7Apqz3WXfrUL29E3JPs5uLiVmkwlAhd1XCtJdx5APQDp/tSz/AJQxL3mjRkB5xXMbseXJc7jc/Cuo7JPQX4UaF9AfCot2Ckl0ZC8VsA7A39rgHb5dT99VrviHD50VJbu2dNaggyrg4YHx9ldBoX0B8KrznU/ZLC2QVbVp255xn3UIe8wJm4O1uyRXkELlSuqK50soxjunOxrR4JdW7+Wv20WlrnKnWN+4g+0GtK3dZ49fZFe8y4Yb7Ej7qmAxyGPZSYOSaqjNFnwlV0KIAoZXA7TYMuMEb7YwMeFC2XCFOQtvnVqzrzvt6/8AKvwFaW/ro39dFsgUCLK3RjA0KmSaNnIcd46lGT68AVxPbRfOp/NXoNxkxjn+sT+oVwWG9dWQ6InGQfqI/wCBfspxoor0JwCD+/3UDzm9tFFCGHRf45PsjpaKKjEGFFFFTEApJP3fx4UUUmAGkj5v/GaKKYG9+T/7NJ9Kf6VrUoorC1H8sjth9qGP09op7c6KKqfRIKKKKQBTJOntX7RRRTQD/S9tFFFIAooooAZL5g/jX+oVytFFWQ6A/9k="/>
          <p:cNvSpPr>
            <a:spLocks noChangeAspect="1" noChangeArrowheads="1"/>
          </p:cNvSpPr>
          <p:nvPr/>
        </p:nvSpPr>
        <p:spPr bwMode="auto">
          <a:xfrm>
            <a:off x="63500" y="-496888"/>
            <a:ext cx="1600200" cy="10287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2298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80112" y="172435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2" name="Picture 14" descr="http://t0.gstatic.com/images?q=tbn:ANd9GcQ76ow6mhh_25CcbDDtQbUvOUI6fXAVfC5n-WIB9TKTy855w9HO6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50" y="5175597"/>
            <a:ext cx="1924887" cy="1292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303" name="Picture 15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16016" y="3853611"/>
            <a:ext cx="1962150" cy="23336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4" name="Picture 16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4125072"/>
            <a:ext cx="1952625" cy="23431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5" name="Picture 17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8850" y="1844824"/>
            <a:ext cx="1977729" cy="14992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2306" name="Picture 1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7955" y="3721466"/>
            <a:ext cx="1935867" cy="14459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5613910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</TotalTime>
  <Words>2</Words>
  <Application>Microsoft Office PowerPoint</Application>
  <PresentationFormat>On-screen Show (4:3)</PresentationFormat>
  <Paragraphs>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Guinea Ecuatorial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3</cp:revision>
  <dcterms:created xsi:type="dcterms:W3CDTF">2012-01-01T03:53:13Z</dcterms:created>
  <dcterms:modified xsi:type="dcterms:W3CDTF">2012-01-01T04:00:13Z</dcterms:modified>
</cp:coreProperties>
</file>